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sldIdLst>
    <p:sldId id="256" r:id="rId5"/>
    <p:sldId id="257"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sv-SE"/>
              <a:t>Klicka här för att ändra mall för rubrikformat</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2/23/2024</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16556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sv-SE"/>
              <a:t>Klicka här för att ändra mall för rubrikformat</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2/23/2024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78719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sv-SE"/>
              <a:t>Klicka här för att ändra mall för rubrikformat</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2/23/2024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400197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sv-SE"/>
              <a:t>Klicka här för att ändra mall för rubrikformat</a:t>
            </a:r>
            <a:endParaRPr lang="en-US"/>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2/23/2024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27766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sv-SE"/>
              <a:t>Klicka här för att ändra mall för rubrikformat</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2/23/2024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64800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sv-SE"/>
              <a:t>Klicka här för att ändra mall för rubrikformat</a:t>
            </a:r>
            <a:endParaRPr lang="en-US"/>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2/23/2024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37180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sv-SE"/>
              <a:t>Klicka här för att ändra mall för rubrikformat</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2/23/2024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99899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sv-SE"/>
              <a:t>Klicka här för att ändra mall för rubrikformat</a:t>
            </a:r>
            <a:endParaRPr lang="en-US"/>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2/23/2024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87023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2/23/2024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21589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sv-SE"/>
              <a:t>Klicka här för att ändra mall för rubrikformat</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2/23/2024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81296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sv-SE"/>
              <a:t>Klicka här för att ändra mall för rubrikformat</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2/23/2024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00442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sv-SE"/>
              <a:t>Klicka här för att ändra mall för rubrikformat</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2/23/2024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380510786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kia_elfstrom@hot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1" name="Rectangle 10">
            <a:extLst>
              <a:ext uri="{FF2B5EF4-FFF2-40B4-BE49-F238E27FC236}">
                <a16:creationId xmlns:a16="http://schemas.microsoft.com/office/drawing/2014/main" id="{4A2DC5C2-CCA7-49E4-B67F-6F121D48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Körsbärsblossoms">
            <a:extLst>
              <a:ext uri="{FF2B5EF4-FFF2-40B4-BE49-F238E27FC236}">
                <a16:creationId xmlns:a16="http://schemas.microsoft.com/office/drawing/2014/main" id="{DE8FE3E9-098D-8DE3-2742-9ACC24BF02E1}"/>
              </a:ext>
            </a:extLst>
          </p:cNvPr>
          <p:cNvPicPr>
            <a:picLocks noChangeAspect="1"/>
          </p:cNvPicPr>
          <p:nvPr/>
        </p:nvPicPr>
        <p:blipFill rotWithShape="1">
          <a:blip r:embed="rId2"/>
          <a:srcRect t="6755" b="8975"/>
          <a:stretch/>
        </p:blipFill>
        <p:spPr>
          <a:xfrm>
            <a:off x="-1" y="10"/>
            <a:ext cx="12192001" cy="6857990"/>
          </a:xfrm>
          <a:prstGeom prst="rect">
            <a:avLst/>
          </a:prstGeom>
        </p:spPr>
      </p:pic>
      <p:sp useBgFill="1">
        <p:nvSpPr>
          <p:cNvPr id="13" name="Freeform: Shape 12">
            <a:extLst>
              <a:ext uri="{FF2B5EF4-FFF2-40B4-BE49-F238E27FC236}">
                <a16:creationId xmlns:a16="http://schemas.microsoft.com/office/drawing/2014/main" id="{27966D5E-7857-415C-B50C-0DD96BCB7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986" y="0"/>
            <a:ext cx="10615629" cy="6858000"/>
          </a:xfrm>
          <a:custGeom>
            <a:avLst/>
            <a:gdLst>
              <a:gd name="connsiteX0" fmla="*/ 7169276 w 10615629"/>
              <a:gd name="connsiteY0" fmla="*/ 5704266 h 6858000"/>
              <a:gd name="connsiteX1" fmla="*/ 7514897 w 10615629"/>
              <a:gd name="connsiteY1" fmla="*/ 6049887 h 6858000"/>
              <a:gd name="connsiteX2" fmla="*/ 7169276 w 10615629"/>
              <a:gd name="connsiteY2" fmla="*/ 6395508 h 6858000"/>
              <a:gd name="connsiteX3" fmla="*/ 6823655 w 10615629"/>
              <a:gd name="connsiteY3" fmla="*/ 6049887 h 6858000"/>
              <a:gd name="connsiteX4" fmla="*/ 7169276 w 10615629"/>
              <a:gd name="connsiteY4" fmla="*/ 5704266 h 6858000"/>
              <a:gd name="connsiteX5" fmla="*/ 10010446 w 10615629"/>
              <a:gd name="connsiteY5" fmla="*/ 2324705 h 6858000"/>
              <a:gd name="connsiteX6" fmla="*/ 10456760 w 10615629"/>
              <a:gd name="connsiteY6" fmla="*/ 2771019 h 6858000"/>
              <a:gd name="connsiteX7" fmla="*/ 10010446 w 10615629"/>
              <a:gd name="connsiteY7" fmla="*/ 3217333 h 6858000"/>
              <a:gd name="connsiteX8" fmla="*/ 9564132 w 10615629"/>
              <a:gd name="connsiteY8" fmla="*/ 2771019 h 6858000"/>
              <a:gd name="connsiteX9" fmla="*/ 10010446 w 10615629"/>
              <a:gd name="connsiteY9" fmla="*/ 2324705 h 6858000"/>
              <a:gd name="connsiteX10" fmla="*/ 10354145 w 10615629"/>
              <a:gd name="connsiteY10" fmla="*/ 1665213 h 6858000"/>
              <a:gd name="connsiteX11" fmla="*/ 10615629 w 10615629"/>
              <a:gd name="connsiteY11" fmla="*/ 1926697 h 6858000"/>
              <a:gd name="connsiteX12" fmla="*/ 10354145 w 10615629"/>
              <a:gd name="connsiteY12" fmla="*/ 2188181 h 6858000"/>
              <a:gd name="connsiteX13" fmla="*/ 10092661 w 10615629"/>
              <a:gd name="connsiteY13" fmla="*/ 1926697 h 6858000"/>
              <a:gd name="connsiteX14" fmla="*/ 10354145 w 10615629"/>
              <a:gd name="connsiteY14" fmla="*/ 1665213 h 6858000"/>
              <a:gd name="connsiteX15" fmla="*/ 1458901 w 10615629"/>
              <a:gd name="connsiteY15" fmla="*/ 659644 h 6858000"/>
              <a:gd name="connsiteX16" fmla="*/ 1905215 w 10615629"/>
              <a:gd name="connsiteY16" fmla="*/ 1105958 h 6858000"/>
              <a:gd name="connsiteX17" fmla="*/ 1458901 w 10615629"/>
              <a:gd name="connsiteY17" fmla="*/ 1552272 h 6858000"/>
              <a:gd name="connsiteX18" fmla="*/ 1012587 w 10615629"/>
              <a:gd name="connsiteY18" fmla="*/ 1105958 h 6858000"/>
              <a:gd name="connsiteX19" fmla="*/ 1458901 w 10615629"/>
              <a:gd name="connsiteY19" fmla="*/ 659644 h 6858000"/>
              <a:gd name="connsiteX20" fmla="*/ 6674038 w 10615629"/>
              <a:gd name="connsiteY20" fmla="*/ 0 h 6858000"/>
              <a:gd name="connsiteX21" fmla="*/ 10121228 w 10615629"/>
              <a:gd name="connsiteY21" fmla="*/ 0 h 6858000"/>
              <a:gd name="connsiteX22" fmla="*/ 10122250 w 10615629"/>
              <a:gd name="connsiteY22" fmla="*/ 1542 h 6858000"/>
              <a:gd name="connsiteX23" fmla="*/ 9914575 w 10615629"/>
              <a:gd name="connsiteY23" fmla="*/ 1714821 h 6858000"/>
              <a:gd name="connsiteX24" fmla="*/ 9361609 w 10615629"/>
              <a:gd name="connsiteY24" fmla="*/ 2396453 h 6858000"/>
              <a:gd name="connsiteX25" fmla="*/ 9334635 w 10615629"/>
              <a:gd name="connsiteY25" fmla="*/ 3107486 h 6858000"/>
              <a:gd name="connsiteX26" fmla="*/ 9815042 w 10615629"/>
              <a:gd name="connsiteY26" fmla="*/ 3891891 h 6858000"/>
              <a:gd name="connsiteX27" fmla="*/ 9376176 w 10615629"/>
              <a:gd name="connsiteY27" fmla="*/ 5202286 h 6858000"/>
              <a:gd name="connsiteX28" fmla="*/ 7869813 w 10615629"/>
              <a:gd name="connsiteY28" fmla="*/ 5436960 h 6858000"/>
              <a:gd name="connsiteX29" fmla="*/ 6545392 w 10615629"/>
              <a:gd name="connsiteY29" fmla="*/ 5630362 h 6858000"/>
              <a:gd name="connsiteX30" fmla="*/ 5772723 w 10615629"/>
              <a:gd name="connsiteY30" fmla="*/ 6502431 h 6858000"/>
              <a:gd name="connsiteX31" fmla="*/ 5542129 w 10615629"/>
              <a:gd name="connsiteY31" fmla="*/ 6791052 h 6858000"/>
              <a:gd name="connsiteX32" fmla="*/ 5487454 w 10615629"/>
              <a:gd name="connsiteY32" fmla="*/ 6858000 h 6858000"/>
              <a:gd name="connsiteX33" fmla="*/ 3860772 w 10615629"/>
              <a:gd name="connsiteY33" fmla="*/ 6858000 h 6858000"/>
              <a:gd name="connsiteX34" fmla="*/ 3806309 w 10615629"/>
              <a:gd name="connsiteY34" fmla="*/ 6753976 h 6858000"/>
              <a:gd name="connsiteX35" fmla="*/ 3692626 w 10615629"/>
              <a:gd name="connsiteY35" fmla="*/ 6315366 h 6858000"/>
              <a:gd name="connsiteX36" fmla="*/ 2561203 w 10615629"/>
              <a:gd name="connsiteY36" fmla="*/ 5694965 h 6858000"/>
              <a:gd name="connsiteX37" fmla="*/ 69617 w 10615629"/>
              <a:gd name="connsiteY37" fmla="*/ 4316865 h 6858000"/>
              <a:gd name="connsiteX38" fmla="*/ 1643 w 10615629"/>
              <a:gd name="connsiteY38" fmla="*/ 3718987 h 6858000"/>
              <a:gd name="connsiteX39" fmla="*/ 368893 w 10615629"/>
              <a:gd name="connsiteY39" fmla="*/ 2555465 h 6858000"/>
              <a:gd name="connsiteX40" fmla="*/ 1113509 w 10615629"/>
              <a:gd name="connsiteY40" fmla="*/ 2231777 h 6858000"/>
              <a:gd name="connsiteX41" fmla="*/ 2037233 w 10615629"/>
              <a:gd name="connsiteY41" fmla="*/ 2044714 h 6858000"/>
              <a:gd name="connsiteX42" fmla="*/ 2547311 w 10615629"/>
              <a:gd name="connsiteY42" fmla="*/ 1444273 h 6858000"/>
              <a:gd name="connsiteX43" fmla="*/ 3900864 w 10615629"/>
              <a:gd name="connsiteY43" fmla="*/ 617925 h 6858000"/>
              <a:gd name="connsiteX44" fmla="*/ 4571572 w 10615629"/>
              <a:gd name="connsiteY44" fmla="*/ 899937 h 6858000"/>
              <a:gd name="connsiteX45" fmla="*/ 6039226 w 10615629"/>
              <a:gd name="connsiteY45" fmla="*/ 670658 h 6858000"/>
              <a:gd name="connsiteX46" fmla="*/ 6656610 w 10615629"/>
              <a:gd name="connsiteY46" fmla="*/ 161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615629" h="6858000">
                <a:moveTo>
                  <a:pt x="7169276" y="5704266"/>
                </a:moveTo>
                <a:cubicBezTo>
                  <a:pt x="7360157" y="5704266"/>
                  <a:pt x="7514897" y="5859006"/>
                  <a:pt x="7514897" y="6049887"/>
                </a:cubicBezTo>
                <a:cubicBezTo>
                  <a:pt x="7514897" y="6240768"/>
                  <a:pt x="7360157" y="6395508"/>
                  <a:pt x="7169276" y="6395508"/>
                </a:cubicBezTo>
                <a:cubicBezTo>
                  <a:pt x="6978395" y="6395508"/>
                  <a:pt x="6823655" y="6240768"/>
                  <a:pt x="6823655" y="6049887"/>
                </a:cubicBezTo>
                <a:cubicBezTo>
                  <a:pt x="6823655" y="5859006"/>
                  <a:pt x="6978395" y="5704266"/>
                  <a:pt x="7169276" y="5704266"/>
                </a:cubicBezTo>
                <a:close/>
                <a:moveTo>
                  <a:pt x="10010446" y="2324705"/>
                </a:moveTo>
                <a:cubicBezTo>
                  <a:pt x="10256938" y="2324705"/>
                  <a:pt x="10456760" y="2524528"/>
                  <a:pt x="10456760" y="2771019"/>
                </a:cubicBezTo>
                <a:cubicBezTo>
                  <a:pt x="10456760" y="3017511"/>
                  <a:pt x="10256938" y="3217333"/>
                  <a:pt x="10010446" y="3217333"/>
                </a:cubicBezTo>
                <a:cubicBezTo>
                  <a:pt x="9763954" y="3217333"/>
                  <a:pt x="9564132" y="3017511"/>
                  <a:pt x="9564132" y="2771019"/>
                </a:cubicBezTo>
                <a:cubicBezTo>
                  <a:pt x="9564132" y="2524528"/>
                  <a:pt x="9763954" y="2324705"/>
                  <a:pt x="10010446" y="2324705"/>
                </a:cubicBezTo>
                <a:close/>
                <a:moveTo>
                  <a:pt x="10354145" y="1665213"/>
                </a:moveTo>
                <a:cubicBezTo>
                  <a:pt x="10498559" y="1665213"/>
                  <a:pt x="10615629" y="1782283"/>
                  <a:pt x="10615629" y="1926697"/>
                </a:cubicBezTo>
                <a:cubicBezTo>
                  <a:pt x="10615629" y="2071111"/>
                  <a:pt x="10498559" y="2188181"/>
                  <a:pt x="10354145" y="2188181"/>
                </a:cubicBezTo>
                <a:cubicBezTo>
                  <a:pt x="10209731" y="2188181"/>
                  <a:pt x="10092661" y="2071111"/>
                  <a:pt x="10092661" y="1926697"/>
                </a:cubicBezTo>
                <a:cubicBezTo>
                  <a:pt x="10092661" y="1782283"/>
                  <a:pt x="10209731" y="1665213"/>
                  <a:pt x="10354145" y="1665213"/>
                </a:cubicBezTo>
                <a:close/>
                <a:moveTo>
                  <a:pt x="1458901" y="659644"/>
                </a:moveTo>
                <a:cubicBezTo>
                  <a:pt x="1705393" y="659644"/>
                  <a:pt x="1905215" y="859466"/>
                  <a:pt x="1905215" y="1105958"/>
                </a:cubicBezTo>
                <a:cubicBezTo>
                  <a:pt x="1905215" y="1352450"/>
                  <a:pt x="1705393" y="1552272"/>
                  <a:pt x="1458901" y="1552272"/>
                </a:cubicBezTo>
                <a:cubicBezTo>
                  <a:pt x="1212409" y="1552272"/>
                  <a:pt x="1012587" y="1352450"/>
                  <a:pt x="1012587" y="1105958"/>
                </a:cubicBezTo>
                <a:cubicBezTo>
                  <a:pt x="1012587" y="859466"/>
                  <a:pt x="1212409" y="659644"/>
                  <a:pt x="1458901" y="659644"/>
                </a:cubicBezTo>
                <a:close/>
                <a:moveTo>
                  <a:pt x="6674038" y="0"/>
                </a:moveTo>
                <a:lnTo>
                  <a:pt x="10121228" y="0"/>
                </a:lnTo>
                <a:lnTo>
                  <a:pt x="10122250" y="1542"/>
                </a:lnTo>
                <a:cubicBezTo>
                  <a:pt x="10407914" y="485220"/>
                  <a:pt x="10448238" y="1134713"/>
                  <a:pt x="9914575" y="1714821"/>
                </a:cubicBezTo>
                <a:cubicBezTo>
                  <a:pt x="9716856" y="1929804"/>
                  <a:pt x="9539638" y="2164208"/>
                  <a:pt x="9361609" y="2396453"/>
                </a:cubicBezTo>
                <a:cubicBezTo>
                  <a:pt x="9193292" y="2616157"/>
                  <a:pt x="9188572" y="2869712"/>
                  <a:pt x="9334635" y="3107486"/>
                </a:cubicBezTo>
                <a:cubicBezTo>
                  <a:pt x="9495670" y="3368730"/>
                  <a:pt x="9683004" y="3617025"/>
                  <a:pt x="9815042" y="3891891"/>
                </a:cubicBezTo>
                <a:cubicBezTo>
                  <a:pt x="10050525" y="4382007"/>
                  <a:pt x="9955575" y="4864841"/>
                  <a:pt x="9376176" y="5202286"/>
                </a:cubicBezTo>
                <a:cubicBezTo>
                  <a:pt x="8901029" y="5479039"/>
                  <a:pt x="8396077" y="5489829"/>
                  <a:pt x="7869813" y="5436960"/>
                </a:cubicBezTo>
                <a:cubicBezTo>
                  <a:pt x="7414764" y="5391373"/>
                  <a:pt x="6924917" y="5356038"/>
                  <a:pt x="6545392" y="5630362"/>
                </a:cubicBezTo>
                <a:cubicBezTo>
                  <a:pt x="6238294" y="5852628"/>
                  <a:pt x="6024795" y="6205178"/>
                  <a:pt x="5772723" y="6502431"/>
                </a:cubicBezTo>
                <a:cubicBezTo>
                  <a:pt x="5693285" y="6596233"/>
                  <a:pt x="5618533" y="6694485"/>
                  <a:pt x="5542129" y="6791052"/>
                </a:cubicBezTo>
                <a:lnTo>
                  <a:pt x="5487454" y="6858000"/>
                </a:lnTo>
                <a:lnTo>
                  <a:pt x="3860772" y="6858000"/>
                </a:lnTo>
                <a:lnTo>
                  <a:pt x="3806309" y="6753976"/>
                </a:lnTo>
                <a:cubicBezTo>
                  <a:pt x="3748311" y="6617180"/>
                  <a:pt x="3717510" y="6461835"/>
                  <a:pt x="3692626" y="6315366"/>
                </a:cubicBezTo>
                <a:cubicBezTo>
                  <a:pt x="3594980" y="5743923"/>
                  <a:pt x="2996563" y="5569132"/>
                  <a:pt x="2561203" y="5694965"/>
                </a:cubicBezTo>
                <a:cubicBezTo>
                  <a:pt x="1295584" y="6063834"/>
                  <a:pt x="405173" y="5417942"/>
                  <a:pt x="69617" y="4316865"/>
                </a:cubicBezTo>
                <a:cubicBezTo>
                  <a:pt x="12163" y="4128181"/>
                  <a:pt x="22818" y="3919404"/>
                  <a:pt x="1643" y="3718987"/>
                </a:cubicBezTo>
                <a:cubicBezTo>
                  <a:pt x="-11845" y="3285650"/>
                  <a:pt x="53163" y="2879692"/>
                  <a:pt x="368893" y="2555465"/>
                </a:cubicBezTo>
                <a:cubicBezTo>
                  <a:pt x="570254" y="2348709"/>
                  <a:pt x="826642" y="2266304"/>
                  <a:pt x="1113509" y="2231777"/>
                </a:cubicBezTo>
                <a:cubicBezTo>
                  <a:pt x="1425464" y="2194013"/>
                  <a:pt x="1739171" y="2139122"/>
                  <a:pt x="2037233" y="2044714"/>
                </a:cubicBezTo>
                <a:cubicBezTo>
                  <a:pt x="2313448" y="1957047"/>
                  <a:pt x="2430109" y="1689061"/>
                  <a:pt x="2547311" y="1444273"/>
                </a:cubicBezTo>
                <a:cubicBezTo>
                  <a:pt x="2839304" y="834121"/>
                  <a:pt x="3300290" y="529585"/>
                  <a:pt x="3900864" y="617925"/>
                </a:cubicBezTo>
                <a:cubicBezTo>
                  <a:pt x="4133785" y="652182"/>
                  <a:pt x="4362119" y="778959"/>
                  <a:pt x="4571572" y="899937"/>
                </a:cubicBezTo>
                <a:cubicBezTo>
                  <a:pt x="5133170" y="1224435"/>
                  <a:pt x="5641899" y="1068660"/>
                  <a:pt x="6039226" y="670658"/>
                </a:cubicBezTo>
                <a:cubicBezTo>
                  <a:pt x="6250634" y="458239"/>
                  <a:pt x="6444898" y="227157"/>
                  <a:pt x="6656610" y="1615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sp>
        <p:nvSpPr>
          <p:cNvPr id="2" name="Rubrik 1">
            <a:extLst>
              <a:ext uri="{FF2B5EF4-FFF2-40B4-BE49-F238E27FC236}">
                <a16:creationId xmlns:a16="http://schemas.microsoft.com/office/drawing/2014/main" id="{0596E281-3B7C-8CD7-4078-2E06D52D44D1}"/>
              </a:ext>
            </a:extLst>
          </p:cNvPr>
          <p:cNvSpPr>
            <a:spLocks noGrp="1"/>
          </p:cNvSpPr>
          <p:nvPr>
            <p:ph type="ctrTitle"/>
          </p:nvPr>
        </p:nvSpPr>
        <p:spPr>
          <a:xfrm>
            <a:off x="1473200" y="121921"/>
            <a:ext cx="9276080" cy="2133599"/>
          </a:xfrm>
        </p:spPr>
        <p:txBody>
          <a:bodyPr>
            <a:normAutofit/>
          </a:bodyPr>
          <a:lstStyle/>
          <a:p>
            <a:pPr algn="ctr"/>
            <a:r>
              <a:rPr lang="sv-SE" sz="2800" dirty="0"/>
              <a:t>Stöd och behandlings-grupp för dig som lever i en toxisk relation som är svår att bryta sig fri ifrån </a:t>
            </a:r>
            <a:br>
              <a:rPr lang="sv-SE" sz="2800" dirty="0"/>
            </a:br>
            <a:r>
              <a:rPr lang="sv-SE" sz="2800" dirty="0"/>
              <a:t>eller du som lever i efterdyningarna av en destruktiv relation</a:t>
            </a:r>
          </a:p>
        </p:txBody>
      </p:sp>
      <p:sp>
        <p:nvSpPr>
          <p:cNvPr id="3" name="Underrubrik 2">
            <a:extLst>
              <a:ext uri="{FF2B5EF4-FFF2-40B4-BE49-F238E27FC236}">
                <a16:creationId xmlns:a16="http://schemas.microsoft.com/office/drawing/2014/main" id="{65F1B6CB-5062-16DA-3C08-7A4A1F31D42E}"/>
              </a:ext>
            </a:extLst>
          </p:cNvPr>
          <p:cNvSpPr>
            <a:spLocks noGrp="1"/>
          </p:cNvSpPr>
          <p:nvPr>
            <p:ph type="subTitle" idx="1"/>
          </p:nvPr>
        </p:nvSpPr>
        <p:spPr>
          <a:xfrm>
            <a:off x="629920" y="2519680"/>
            <a:ext cx="10823695" cy="4338320"/>
          </a:xfrm>
        </p:spPr>
        <p:txBody>
          <a:bodyPr>
            <a:normAutofit/>
          </a:bodyPr>
          <a:lstStyle/>
          <a:p>
            <a:pPr algn="ctr"/>
            <a:r>
              <a:rPr lang="sv-SE" dirty="0"/>
              <a:t>Behöver du stöd i din läkningsprocess?</a:t>
            </a:r>
          </a:p>
          <a:p>
            <a:pPr algn="ctr"/>
            <a:r>
              <a:rPr lang="sv-SE" dirty="0"/>
              <a:t>Har du svårt att låta bli att tänka på allt som har med relationen och partnern att göra trots att du vet att relationen är toxisk?</a:t>
            </a:r>
          </a:p>
          <a:p>
            <a:pPr algn="ctr"/>
            <a:r>
              <a:rPr lang="sv-SE" dirty="0"/>
              <a:t>Vill du bryta de traumatiska banden som håller dig kvar?</a:t>
            </a:r>
          </a:p>
          <a:p>
            <a:pPr algn="ctr"/>
            <a:r>
              <a:rPr lang="sv-SE" dirty="0"/>
              <a:t>Då har du kommit rätt!!</a:t>
            </a:r>
          </a:p>
          <a:p>
            <a:pPr algn="ctr"/>
            <a:r>
              <a:rPr lang="sv-SE" dirty="0"/>
              <a:t>Online-terapi/processgrupp som bidrar till läkning och ger dig förståelse av hur toxiska relationer byggs upp och vidmakthålls och varför de är så svåra att byta. Du får insikter för att kunna bryta bandet till den toxiska personen och bearbeta upplevelsen och spåren av relationen.</a:t>
            </a:r>
          </a:p>
          <a:p>
            <a:pPr algn="ctr"/>
            <a:endParaRPr lang="sv-SE" dirty="0"/>
          </a:p>
        </p:txBody>
      </p:sp>
    </p:spTree>
    <p:extLst>
      <p:ext uri="{BB962C8B-B14F-4D97-AF65-F5344CB8AC3E}">
        <p14:creationId xmlns:p14="http://schemas.microsoft.com/office/powerpoint/2010/main" val="97079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1" name="Rectangle 10">
            <a:extLst>
              <a:ext uri="{FF2B5EF4-FFF2-40B4-BE49-F238E27FC236}">
                <a16:creationId xmlns:a16="http://schemas.microsoft.com/office/drawing/2014/main" id="{4A2DC5C2-CCA7-49E4-B67F-6F121D48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Körsbärsblossoms">
            <a:extLst>
              <a:ext uri="{FF2B5EF4-FFF2-40B4-BE49-F238E27FC236}">
                <a16:creationId xmlns:a16="http://schemas.microsoft.com/office/drawing/2014/main" id="{DE8FE3E9-098D-8DE3-2742-9ACC24BF02E1}"/>
              </a:ext>
            </a:extLst>
          </p:cNvPr>
          <p:cNvPicPr>
            <a:picLocks noChangeAspect="1"/>
          </p:cNvPicPr>
          <p:nvPr/>
        </p:nvPicPr>
        <p:blipFill rotWithShape="1">
          <a:blip r:embed="rId2"/>
          <a:srcRect t="6755" b="8975"/>
          <a:stretch/>
        </p:blipFill>
        <p:spPr>
          <a:xfrm>
            <a:off x="-1" y="10"/>
            <a:ext cx="12192001" cy="6857990"/>
          </a:xfrm>
          <a:prstGeom prst="rect">
            <a:avLst/>
          </a:prstGeom>
        </p:spPr>
      </p:pic>
      <p:sp useBgFill="1">
        <p:nvSpPr>
          <p:cNvPr id="13" name="Freeform: Shape 12">
            <a:extLst>
              <a:ext uri="{FF2B5EF4-FFF2-40B4-BE49-F238E27FC236}">
                <a16:creationId xmlns:a16="http://schemas.microsoft.com/office/drawing/2014/main" id="{27966D5E-7857-415C-B50C-0DD96BCB7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986" y="0"/>
            <a:ext cx="10615629" cy="6858000"/>
          </a:xfrm>
          <a:custGeom>
            <a:avLst/>
            <a:gdLst>
              <a:gd name="connsiteX0" fmla="*/ 7169276 w 10615629"/>
              <a:gd name="connsiteY0" fmla="*/ 5704266 h 6858000"/>
              <a:gd name="connsiteX1" fmla="*/ 7514897 w 10615629"/>
              <a:gd name="connsiteY1" fmla="*/ 6049887 h 6858000"/>
              <a:gd name="connsiteX2" fmla="*/ 7169276 w 10615629"/>
              <a:gd name="connsiteY2" fmla="*/ 6395508 h 6858000"/>
              <a:gd name="connsiteX3" fmla="*/ 6823655 w 10615629"/>
              <a:gd name="connsiteY3" fmla="*/ 6049887 h 6858000"/>
              <a:gd name="connsiteX4" fmla="*/ 7169276 w 10615629"/>
              <a:gd name="connsiteY4" fmla="*/ 5704266 h 6858000"/>
              <a:gd name="connsiteX5" fmla="*/ 10010446 w 10615629"/>
              <a:gd name="connsiteY5" fmla="*/ 2324705 h 6858000"/>
              <a:gd name="connsiteX6" fmla="*/ 10456760 w 10615629"/>
              <a:gd name="connsiteY6" fmla="*/ 2771019 h 6858000"/>
              <a:gd name="connsiteX7" fmla="*/ 10010446 w 10615629"/>
              <a:gd name="connsiteY7" fmla="*/ 3217333 h 6858000"/>
              <a:gd name="connsiteX8" fmla="*/ 9564132 w 10615629"/>
              <a:gd name="connsiteY8" fmla="*/ 2771019 h 6858000"/>
              <a:gd name="connsiteX9" fmla="*/ 10010446 w 10615629"/>
              <a:gd name="connsiteY9" fmla="*/ 2324705 h 6858000"/>
              <a:gd name="connsiteX10" fmla="*/ 10354145 w 10615629"/>
              <a:gd name="connsiteY10" fmla="*/ 1665213 h 6858000"/>
              <a:gd name="connsiteX11" fmla="*/ 10615629 w 10615629"/>
              <a:gd name="connsiteY11" fmla="*/ 1926697 h 6858000"/>
              <a:gd name="connsiteX12" fmla="*/ 10354145 w 10615629"/>
              <a:gd name="connsiteY12" fmla="*/ 2188181 h 6858000"/>
              <a:gd name="connsiteX13" fmla="*/ 10092661 w 10615629"/>
              <a:gd name="connsiteY13" fmla="*/ 1926697 h 6858000"/>
              <a:gd name="connsiteX14" fmla="*/ 10354145 w 10615629"/>
              <a:gd name="connsiteY14" fmla="*/ 1665213 h 6858000"/>
              <a:gd name="connsiteX15" fmla="*/ 1458901 w 10615629"/>
              <a:gd name="connsiteY15" fmla="*/ 659644 h 6858000"/>
              <a:gd name="connsiteX16" fmla="*/ 1905215 w 10615629"/>
              <a:gd name="connsiteY16" fmla="*/ 1105958 h 6858000"/>
              <a:gd name="connsiteX17" fmla="*/ 1458901 w 10615629"/>
              <a:gd name="connsiteY17" fmla="*/ 1552272 h 6858000"/>
              <a:gd name="connsiteX18" fmla="*/ 1012587 w 10615629"/>
              <a:gd name="connsiteY18" fmla="*/ 1105958 h 6858000"/>
              <a:gd name="connsiteX19" fmla="*/ 1458901 w 10615629"/>
              <a:gd name="connsiteY19" fmla="*/ 659644 h 6858000"/>
              <a:gd name="connsiteX20" fmla="*/ 6674038 w 10615629"/>
              <a:gd name="connsiteY20" fmla="*/ 0 h 6858000"/>
              <a:gd name="connsiteX21" fmla="*/ 10121228 w 10615629"/>
              <a:gd name="connsiteY21" fmla="*/ 0 h 6858000"/>
              <a:gd name="connsiteX22" fmla="*/ 10122250 w 10615629"/>
              <a:gd name="connsiteY22" fmla="*/ 1542 h 6858000"/>
              <a:gd name="connsiteX23" fmla="*/ 9914575 w 10615629"/>
              <a:gd name="connsiteY23" fmla="*/ 1714821 h 6858000"/>
              <a:gd name="connsiteX24" fmla="*/ 9361609 w 10615629"/>
              <a:gd name="connsiteY24" fmla="*/ 2396453 h 6858000"/>
              <a:gd name="connsiteX25" fmla="*/ 9334635 w 10615629"/>
              <a:gd name="connsiteY25" fmla="*/ 3107486 h 6858000"/>
              <a:gd name="connsiteX26" fmla="*/ 9815042 w 10615629"/>
              <a:gd name="connsiteY26" fmla="*/ 3891891 h 6858000"/>
              <a:gd name="connsiteX27" fmla="*/ 9376176 w 10615629"/>
              <a:gd name="connsiteY27" fmla="*/ 5202286 h 6858000"/>
              <a:gd name="connsiteX28" fmla="*/ 7869813 w 10615629"/>
              <a:gd name="connsiteY28" fmla="*/ 5436960 h 6858000"/>
              <a:gd name="connsiteX29" fmla="*/ 6545392 w 10615629"/>
              <a:gd name="connsiteY29" fmla="*/ 5630362 h 6858000"/>
              <a:gd name="connsiteX30" fmla="*/ 5772723 w 10615629"/>
              <a:gd name="connsiteY30" fmla="*/ 6502431 h 6858000"/>
              <a:gd name="connsiteX31" fmla="*/ 5542129 w 10615629"/>
              <a:gd name="connsiteY31" fmla="*/ 6791052 h 6858000"/>
              <a:gd name="connsiteX32" fmla="*/ 5487454 w 10615629"/>
              <a:gd name="connsiteY32" fmla="*/ 6858000 h 6858000"/>
              <a:gd name="connsiteX33" fmla="*/ 3860772 w 10615629"/>
              <a:gd name="connsiteY33" fmla="*/ 6858000 h 6858000"/>
              <a:gd name="connsiteX34" fmla="*/ 3806309 w 10615629"/>
              <a:gd name="connsiteY34" fmla="*/ 6753976 h 6858000"/>
              <a:gd name="connsiteX35" fmla="*/ 3692626 w 10615629"/>
              <a:gd name="connsiteY35" fmla="*/ 6315366 h 6858000"/>
              <a:gd name="connsiteX36" fmla="*/ 2561203 w 10615629"/>
              <a:gd name="connsiteY36" fmla="*/ 5694965 h 6858000"/>
              <a:gd name="connsiteX37" fmla="*/ 69617 w 10615629"/>
              <a:gd name="connsiteY37" fmla="*/ 4316865 h 6858000"/>
              <a:gd name="connsiteX38" fmla="*/ 1643 w 10615629"/>
              <a:gd name="connsiteY38" fmla="*/ 3718987 h 6858000"/>
              <a:gd name="connsiteX39" fmla="*/ 368893 w 10615629"/>
              <a:gd name="connsiteY39" fmla="*/ 2555465 h 6858000"/>
              <a:gd name="connsiteX40" fmla="*/ 1113509 w 10615629"/>
              <a:gd name="connsiteY40" fmla="*/ 2231777 h 6858000"/>
              <a:gd name="connsiteX41" fmla="*/ 2037233 w 10615629"/>
              <a:gd name="connsiteY41" fmla="*/ 2044714 h 6858000"/>
              <a:gd name="connsiteX42" fmla="*/ 2547311 w 10615629"/>
              <a:gd name="connsiteY42" fmla="*/ 1444273 h 6858000"/>
              <a:gd name="connsiteX43" fmla="*/ 3900864 w 10615629"/>
              <a:gd name="connsiteY43" fmla="*/ 617925 h 6858000"/>
              <a:gd name="connsiteX44" fmla="*/ 4571572 w 10615629"/>
              <a:gd name="connsiteY44" fmla="*/ 899937 h 6858000"/>
              <a:gd name="connsiteX45" fmla="*/ 6039226 w 10615629"/>
              <a:gd name="connsiteY45" fmla="*/ 670658 h 6858000"/>
              <a:gd name="connsiteX46" fmla="*/ 6656610 w 10615629"/>
              <a:gd name="connsiteY46" fmla="*/ 161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615629" h="6858000">
                <a:moveTo>
                  <a:pt x="7169276" y="5704266"/>
                </a:moveTo>
                <a:cubicBezTo>
                  <a:pt x="7360157" y="5704266"/>
                  <a:pt x="7514897" y="5859006"/>
                  <a:pt x="7514897" y="6049887"/>
                </a:cubicBezTo>
                <a:cubicBezTo>
                  <a:pt x="7514897" y="6240768"/>
                  <a:pt x="7360157" y="6395508"/>
                  <a:pt x="7169276" y="6395508"/>
                </a:cubicBezTo>
                <a:cubicBezTo>
                  <a:pt x="6978395" y="6395508"/>
                  <a:pt x="6823655" y="6240768"/>
                  <a:pt x="6823655" y="6049887"/>
                </a:cubicBezTo>
                <a:cubicBezTo>
                  <a:pt x="6823655" y="5859006"/>
                  <a:pt x="6978395" y="5704266"/>
                  <a:pt x="7169276" y="5704266"/>
                </a:cubicBezTo>
                <a:close/>
                <a:moveTo>
                  <a:pt x="10010446" y="2324705"/>
                </a:moveTo>
                <a:cubicBezTo>
                  <a:pt x="10256938" y="2324705"/>
                  <a:pt x="10456760" y="2524528"/>
                  <a:pt x="10456760" y="2771019"/>
                </a:cubicBezTo>
                <a:cubicBezTo>
                  <a:pt x="10456760" y="3017511"/>
                  <a:pt x="10256938" y="3217333"/>
                  <a:pt x="10010446" y="3217333"/>
                </a:cubicBezTo>
                <a:cubicBezTo>
                  <a:pt x="9763954" y="3217333"/>
                  <a:pt x="9564132" y="3017511"/>
                  <a:pt x="9564132" y="2771019"/>
                </a:cubicBezTo>
                <a:cubicBezTo>
                  <a:pt x="9564132" y="2524528"/>
                  <a:pt x="9763954" y="2324705"/>
                  <a:pt x="10010446" y="2324705"/>
                </a:cubicBezTo>
                <a:close/>
                <a:moveTo>
                  <a:pt x="10354145" y="1665213"/>
                </a:moveTo>
                <a:cubicBezTo>
                  <a:pt x="10498559" y="1665213"/>
                  <a:pt x="10615629" y="1782283"/>
                  <a:pt x="10615629" y="1926697"/>
                </a:cubicBezTo>
                <a:cubicBezTo>
                  <a:pt x="10615629" y="2071111"/>
                  <a:pt x="10498559" y="2188181"/>
                  <a:pt x="10354145" y="2188181"/>
                </a:cubicBezTo>
                <a:cubicBezTo>
                  <a:pt x="10209731" y="2188181"/>
                  <a:pt x="10092661" y="2071111"/>
                  <a:pt x="10092661" y="1926697"/>
                </a:cubicBezTo>
                <a:cubicBezTo>
                  <a:pt x="10092661" y="1782283"/>
                  <a:pt x="10209731" y="1665213"/>
                  <a:pt x="10354145" y="1665213"/>
                </a:cubicBezTo>
                <a:close/>
                <a:moveTo>
                  <a:pt x="1458901" y="659644"/>
                </a:moveTo>
                <a:cubicBezTo>
                  <a:pt x="1705393" y="659644"/>
                  <a:pt x="1905215" y="859466"/>
                  <a:pt x="1905215" y="1105958"/>
                </a:cubicBezTo>
                <a:cubicBezTo>
                  <a:pt x="1905215" y="1352450"/>
                  <a:pt x="1705393" y="1552272"/>
                  <a:pt x="1458901" y="1552272"/>
                </a:cubicBezTo>
                <a:cubicBezTo>
                  <a:pt x="1212409" y="1552272"/>
                  <a:pt x="1012587" y="1352450"/>
                  <a:pt x="1012587" y="1105958"/>
                </a:cubicBezTo>
                <a:cubicBezTo>
                  <a:pt x="1012587" y="859466"/>
                  <a:pt x="1212409" y="659644"/>
                  <a:pt x="1458901" y="659644"/>
                </a:cubicBezTo>
                <a:close/>
                <a:moveTo>
                  <a:pt x="6674038" y="0"/>
                </a:moveTo>
                <a:lnTo>
                  <a:pt x="10121228" y="0"/>
                </a:lnTo>
                <a:lnTo>
                  <a:pt x="10122250" y="1542"/>
                </a:lnTo>
                <a:cubicBezTo>
                  <a:pt x="10407914" y="485220"/>
                  <a:pt x="10448238" y="1134713"/>
                  <a:pt x="9914575" y="1714821"/>
                </a:cubicBezTo>
                <a:cubicBezTo>
                  <a:pt x="9716856" y="1929804"/>
                  <a:pt x="9539638" y="2164208"/>
                  <a:pt x="9361609" y="2396453"/>
                </a:cubicBezTo>
                <a:cubicBezTo>
                  <a:pt x="9193292" y="2616157"/>
                  <a:pt x="9188572" y="2869712"/>
                  <a:pt x="9334635" y="3107486"/>
                </a:cubicBezTo>
                <a:cubicBezTo>
                  <a:pt x="9495670" y="3368730"/>
                  <a:pt x="9683004" y="3617025"/>
                  <a:pt x="9815042" y="3891891"/>
                </a:cubicBezTo>
                <a:cubicBezTo>
                  <a:pt x="10050525" y="4382007"/>
                  <a:pt x="9955575" y="4864841"/>
                  <a:pt x="9376176" y="5202286"/>
                </a:cubicBezTo>
                <a:cubicBezTo>
                  <a:pt x="8901029" y="5479039"/>
                  <a:pt x="8396077" y="5489829"/>
                  <a:pt x="7869813" y="5436960"/>
                </a:cubicBezTo>
                <a:cubicBezTo>
                  <a:pt x="7414764" y="5391373"/>
                  <a:pt x="6924917" y="5356038"/>
                  <a:pt x="6545392" y="5630362"/>
                </a:cubicBezTo>
                <a:cubicBezTo>
                  <a:pt x="6238294" y="5852628"/>
                  <a:pt x="6024795" y="6205178"/>
                  <a:pt x="5772723" y="6502431"/>
                </a:cubicBezTo>
                <a:cubicBezTo>
                  <a:pt x="5693285" y="6596233"/>
                  <a:pt x="5618533" y="6694485"/>
                  <a:pt x="5542129" y="6791052"/>
                </a:cubicBezTo>
                <a:lnTo>
                  <a:pt x="5487454" y="6858000"/>
                </a:lnTo>
                <a:lnTo>
                  <a:pt x="3860772" y="6858000"/>
                </a:lnTo>
                <a:lnTo>
                  <a:pt x="3806309" y="6753976"/>
                </a:lnTo>
                <a:cubicBezTo>
                  <a:pt x="3748311" y="6617180"/>
                  <a:pt x="3717510" y="6461835"/>
                  <a:pt x="3692626" y="6315366"/>
                </a:cubicBezTo>
                <a:cubicBezTo>
                  <a:pt x="3594980" y="5743923"/>
                  <a:pt x="2996563" y="5569132"/>
                  <a:pt x="2561203" y="5694965"/>
                </a:cubicBezTo>
                <a:cubicBezTo>
                  <a:pt x="1295584" y="6063834"/>
                  <a:pt x="405173" y="5417942"/>
                  <a:pt x="69617" y="4316865"/>
                </a:cubicBezTo>
                <a:cubicBezTo>
                  <a:pt x="12163" y="4128181"/>
                  <a:pt x="22818" y="3919404"/>
                  <a:pt x="1643" y="3718987"/>
                </a:cubicBezTo>
                <a:cubicBezTo>
                  <a:pt x="-11845" y="3285650"/>
                  <a:pt x="53163" y="2879692"/>
                  <a:pt x="368893" y="2555465"/>
                </a:cubicBezTo>
                <a:cubicBezTo>
                  <a:pt x="570254" y="2348709"/>
                  <a:pt x="826642" y="2266304"/>
                  <a:pt x="1113509" y="2231777"/>
                </a:cubicBezTo>
                <a:cubicBezTo>
                  <a:pt x="1425464" y="2194013"/>
                  <a:pt x="1739171" y="2139122"/>
                  <a:pt x="2037233" y="2044714"/>
                </a:cubicBezTo>
                <a:cubicBezTo>
                  <a:pt x="2313448" y="1957047"/>
                  <a:pt x="2430109" y="1689061"/>
                  <a:pt x="2547311" y="1444273"/>
                </a:cubicBezTo>
                <a:cubicBezTo>
                  <a:pt x="2839304" y="834121"/>
                  <a:pt x="3300290" y="529585"/>
                  <a:pt x="3900864" y="617925"/>
                </a:cubicBezTo>
                <a:cubicBezTo>
                  <a:pt x="4133785" y="652182"/>
                  <a:pt x="4362119" y="778959"/>
                  <a:pt x="4571572" y="899937"/>
                </a:cubicBezTo>
                <a:cubicBezTo>
                  <a:pt x="5133170" y="1224435"/>
                  <a:pt x="5641899" y="1068660"/>
                  <a:pt x="6039226" y="670658"/>
                </a:cubicBezTo>
                <a:cubicBezTo>
                  <a:pt x="6250634" y="458239"/>
                  <a:pt x="6444898" y="227157"/>
                  <a:pt x="6656610" y="1615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sp>
        <p:nvSpPr>
          <p:cNvPr id="2" name="Rubrik 1">
            <a:extLst>
              <a:ext uri="{FF2B5EF4-FFF2-40B4-BE49-F238E27FC236}">
                <a16:creationId xmlns:a16="http://schemas.microsoft.com/office/drawing/2014/main" id="{0596E281-3B7C-8CD7-4078-2E06D52D44D1}"/>
              </a:ext>
            </a:extLst>
          </p:cNvPr>
          <p:cNvSpPr>
            <a:spLocks noGrp="1"/>
          </p:cNvSpPr>
          <p:nvPr>
            <p:ph type="ctrTitle"/>
          </p:nvPr>
        </p:nvSpPr>
        <p:spPr>
          <a:xfrm>
            <a:off x="1473200" y="121921"/>
            <a:ext cx="9276080" cy="2133599"/>
          </a:xfrm>
        </p:spPr>
        <p:txBody>
          <a:bodyPr>
            <a:normAutofit/>
          </a:bodyPr>
          <a:lstStyle/>
          <a:p>
            <a:pPr algn="ctr"/>
            <a:r>
              <a:rPr lang="sv-SE" sz="2800" dirty="0"/>
              <a:t>Stöd och behandlings-grupp för dig som lever i en toxisk relation som är svår att bryta sig fri ifrån eller du som lever i efterdyningarna av en destruktiv relation</a:t>
            </a:r>
          </a:p>
        </p:txBody>
      </p:sp>
      <p:sp>
        <p:nvSpPr>
          <p:cNvPr id="3" name="Underrubrik 2">
            <a:extLst>
              <a:ext uri="{FF2B5EF4-FFF2-40B4-BE49-F238E27FC236}">
                <a16:creationId xmlns:a16="http://schemas.microsoft.com/office/drawing/2014/main" id="{65F1B6CB-5062-16DA-3C08-7A4A1F31D42E}"/>
              </a:ext>
            </a:extLst>
          </p:cNvPr>
          <p:cNvSpPr>
            <a:spLocks noGrp="1"/>
          </p:cNvSpPr>
          <p:nvPr>
            <p:ph type="subTitle" idx="1"/>
          </p:nvPr>
        </p:nvSpPr>
        <p:spPr>
          <a:xfrm>
            <a:off x="629920" y="2255520"/>
            <a:ext cx="10823695" cy="4602480"/>
          </a:xfrm>
        </p:spPr>
        <p:txBody>
          <a:bodyPr>
            <a:normAutofit fontScale="85000" lnSpcReduction="10000"/>
          </a:bodyPr>
          <a:lstStyle/>
          <a:p>
            <a:pPr algn="ctr"/>
            <a:endParaRPr lang="sv-SE" dirty="0"/>
          </a:p>
          <a:p>
            <a:pPr algn="ctr"/>
            <a:r>
              <a:rPr lang="sv-SE" dirty="0"/>
              <a:t>Var? Via zoom-länk </a:t>
            </a:r>
          </a:p>
          <a:p>
            <a:pPr algn="ctr"/>
            <a:r>
              <a:rPr lang="sv-SE" dirty="0"/>
              <a:t>När? Åtta onsdagskvällar mellan kl.19.00-21.00 </a:t>
            </a:r>
          </a:p>
          <a:p>
            <a:pPr algn="ctr"/>
            <a:r>
              <a:rPr lang="sv-SE" dirty="0"/>
              <a:t>Kurserna startar var 8:e vecka och startdatum 2024 är 13 mars, 8 maj, 3 juli, 28 augusti, 23 oktober</a:t>
            </a:r>
          </a:p>
          <a:p>
            <a:pPr algn="ctr"/>
            <a:r>
              <a:rPr lang="sv-SE" dirty="0"/>
              <a:t>Hur? I processgrupp, genom information och kunskap, delning av erfarenheter och genom att arbeta dig igenom de olika aspekterna av dig själv i relationen. Vi kommer steg för steg lära dig att bli fri, att kunna gå vidare och få leva det liv som DU vill leva </a:t>
            </a:r>
          </a:p>
          <a:p>
            <a:pPr algn="ctr"/>
            <a:r>
              <a:rPr lang="sv-SE" dirty="0"/>
              <a:t>Pris 400 kr/tillfälle</a:t>
            </a:r>
          </a:p>
          <a:p>
            <a:pPr algn="ctr"/>
            <a:r>
              <a:rPr lang="sv-SE" dirty="0"/>
              <a:t> För mer info och anmälan maila till </a:t>
            </a:r>
            <a:r>
              <a:rPr lang="sv-SE" dirty="0">
                <a:hlinkClick r:id="rId3"/>
              </a:rPr>
              <a:t>kia_elfstrom@hotmail.com</a:t>
            </a:r>
            <a:endParaRPr lang="sv-SE" dirty="0"/>
          </a:p>
          <a:p>
            <a:pPr algn="ctr"/>
            <a:r>
              <a:rPr lang="sv-SE" dirty="0"/>
              <a:t>OBS! Begränsat antal platser om 8</a:t>
            </a:r>
          </a:p>
          <a:p>
            <a:pPr algn="ctr"/>
            <a:r>
              <a:rPr lang="sv-SE" b="1"/>
              <a:t>Kia </a:t>
            </a:r>
            <a:r>
              <a:rPr lang="sv-SE" b="1" dirty="0"/>
              <a:t>Elfström är sedan 2010 utbildad samtalsterapeut med påbyggnad i </a:t>
            </a:r>
            <a:r>
              <a:rPr lang="sv-SE" b="1" dirty="0" err="1"/>
              <a:t>traumatologi</a:t>
            </a:r>
            <a:r>
              <a:rPr lang="sv-SE" b="1" dirty="0"/>
              <a:t>, traumabearbetning, våld i nära relationer och föräldravåld. Hon har även personlig erfarenhet av att ha levt tillsammans med en narcissist</a:t>
            </a:r>
          </a:p>
        </p:txBody>
      </p:sp>
    </p:spTree>
    <p:extLst>
      <p:ext uri="{BB962C8B-B14F-4D97-AF65-F5344CB8AC3E}">
        <p14:creationId xmlns:p14="http://schemas.microsoft.com/office/powerpoint/2010/main" val="2018744862"/>
      </p:ext>
    </p:extLst>
  </p:cSld>
  <p:clrMapOvr>
    <a:masterClrMapping/>
  </p:clrMapOvr>
</p:sld>
</file>

<file path=ppt/theme/theme1.xml><?xml version="1.0" encoding="utf-8"?>
<a:theme xmlns:a="http://schemas.openxmlformats.org/drawingml/2006/main" name="SplashVTI">
  <a:themeElements>
    <a:clrScheme name="AnalogousFromLightSeedRightStep">
      <a:dk1>
        <a:srgbClr val="000000"/>
      </a:dk1>
      <a:lt1>
        <a:srgbClr val="FFFFFF"/>
      </a:lt1>
      <a:dk2>
        <a:srgbClr val="313820"/>
      </a:dk2>
      <a:lt2>
        <a:srgbClr val="E2E8E5"/>
      </a:lt2>
      <a:accent1>
        <a:srgbClr val="C894AD"/>
      </a:accent1>
      <a:accent2>
        <a:srgbClr val="BC7C80"/>
      </a:accent2>
      <a:accent3>
        <a:srgbClr val="C29C87"/>
      </a:accent3>
      <a:accent4>
        <a:srgbClr val="B1A375"/>
      </a:accent4>
      <a:accent5>
        <a:srgbClr val="9FA87C"/>
      </a:accent5>
      <a:accent6>
        <a:srgbClr val="89AC71"/>
      </a:accent6>
      <a:hlink>
        <a:srgbClr val="579074"/>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3353CD95937E94A9BAD3782F2A6470B" ma:contentTypeVersion="0" ma:contentTypeDescription="Skapa ett nytt dokument." ma:contentTypeScope="" ma:versionID="393828e97f77d92fd543fd311c5efea2">
  <xsd:schema xmlns:xsd="http://www.w3.org/2001/XMLSchema" xmlns:xs="http://www.w3.org/2001/XMLSchema" xmlns:p="http://schemas.microsoft.com/office/2006/metadata/properties" targetNamespace="http://schemas.microsoft.com/office/2006/metadata/properties" ma:root="true" ma:fieldsID="2d250dc0609651057e0a6a4ef24487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CD736B-8F4F-4321-ABB4-9BEBBCC3C48C}">
  <ds:schemaRefs>
    <ds:schemaRef ds:uri="http://schemas.microsoft.com/sharepoint/v3/contenttype/forms"/>
  </ds:schemaRefs>
</ds:datastoreItem>
</file>

<file path=customXml/itemProps2.xml><?xml version="1.0" encoding="utf-8"?>
<ds:datastoreItem xmlns:ds="http://schemas.openxmlformats.org/officeDocument/2006/customXml" ds:itemID="{C90601AF-3FC0-41F3-BAB0-658A3AFBC7C4}">
  <ds:schemaRef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132CB72-2217-4F5A-A9C3-8BD3671946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Stöd och behandlings-grupp för dig som lever i</Template>
  <TotalTime>12</TotalTime>
  <Words>308</Words>
  <Application>Microsoft Office PowerPoint</Application>
  <PresentationFormat>Bredbild</PresentationFormat>
  <Paragraphs>16</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Avenir Next LT Pro</vt:lpstr>
      <vt:lpstr>Posterama</vt:lpstr>
      <vt:lpstr>SplashVTI</vt:lpstr>
      <vt:lpstr>Stöd och behandlings-grupp för dig som lever i en toxisk relation som är svår att bryta sig fri ifrån  eller du som lever i efterdyningarna av en destruktiv relation</vt:lpstr>
      <vt:lpstr>Stöd och behandlings-grupp för dig som lever i en toxisk relation som är svår att bryta sig fri ifrån eller du som lever i efterdyningarna av en destruktiv relation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Stöd och behandlings-grupp för dig som lever i en toxisk relation som är svår att bryta sig fri ifrån  eller du som lever i efterdyningarna av en destruktiv relation</dc:title>
  <dc:creator>Kia Elfström</dc:creator>
  <cp:lastModifiedBy>Kia Elfström</cp:lastModifiedBy>
  <cp:revision>13</cp:revision>
  <dcterms:created xsi:type="dcterms:W3CDTF">2023-01-31T13:23:42Z</dcterms:created>
  <dcterms:modified xsi:type="dcterms:W3CDTF">2024-02-23T09:36:51Z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0x01010003353CD95937E94A9BAD3782F2A6470B</vt:lpwstr>
  </property>
</Properties>
</file>